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6"/>
  </p:handoutMasterIdLst>
  <p:sldIdLst>
    <p:sldId id="256" r:id="rId2"/>
    <p:sldId id="259" r:id="rId3"/>
    <p:sldId id="260" r:id="rId4"/>
    <p:sldId id="263" r:id="rId5"/>
    <p:sldId id="261" r:id="rId6"/>
    <p:sldId id="264" r:id="rId7"/>
    <p:sldId id="265" r:id="rId8"/>
    <p:sldId id="262" r:id="rId9"/>
    <p:sldId id="269" r:id="rId10"/>
    <p:sldId id="271" r:id="rId11"/>
    <p:sldId id="270" r:id="rId12"/>
    <p:sldId id="266" r:id="rId13"/>
    <p:sldId id="267" r:id="rId14"/>
    <p:sldId id="268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72" r:id="rId35"/>
  </p:sldIdLst>
  <p:sldSz cx="9144000" cy="6858000" type="screen4x3"/>
  <p:notesSz cx="6858000" cy="9144000"/>
  <p:embeddedFontLst>
    <p:embeddedFont>
      <p:font typeface="TH Sarabun New" panose="020B0500040200020003" pitchFamily="34" charset="-34"/>
      <p:regular r:id="rId37"/>
      <p:bold r:id="rId38"/>
      <p:italic r:id="rId39"/>
      <p:boldItalic r:id="rId40"/>
    </p:embeddedFont>
    <p:embeddedFont>
      <p:font typeface="Ubuntu Mono" panose="020B0509030602030204" pitchFamily="49" charset="0"/>
      <p:regular r:id="rId41"/>
      <p:bold r:id="rId42"/>
      <p:italic r:id="rId43"/>
      <p:boldItalic r:id="rId44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4660"/>
  </p:normalViewPr>
  <p:slideViewPr>
    <p:cSldViewPr>
      <p:cViewPr varScale="1">
        <p:scale>
          <a:sx n="96" d="100"/>
          <a:sy n="96" d="100"/>
        </p:scale>
        <p:origin x="43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5040313"/>
            <a:ext cx="6048375" cy="1109662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900738"/>
            <a:ext cx="6048375" cy="69691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92950" y="400050"/>
            <a:ext cx="1800225" cy="6124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692275" y="400050"/>
            <a:ext cx="5248275" cy="6124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92275" y="1412875"/>
            <a:ext cx="352425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68925" y="1412875"/>
            <a:ext cx="352425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2275" y="400050"/>
            <a:ext cx="65532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2275" y="1412875"/>
            <a:ext cx="720090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niverse.roboflow.com/cadyzedevelopmenthub/card-detection-zk7wu/dataset/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5256213"/>
            <a:ext cx="5832475" cy="792162"/>
          </a:xfrm>
          <a:noFill/>
        </p:spPr>
        <p:txBody>
          <a:bodyPr/>
          <a:lstStyle/>
          <a:p>
            <a:pPr eaLnBrk="1" hangingPunct="1"/>
            <a:r>
              <a:rPr lang="en-US" sz="4000" dirty="0">
                <a:latin typeface="Ubuntu Mono" panose="020B0509030602030204" pitchFamily="49" charset="0"/>
              </a:rPr>
              <a:t>Poker Card Detection</a:t>
            </a:r>
            <a:endParaRPr lang="uk-UA" sz="4000" dirty="0">
              <a:latin typeface="Ubuntu Mono" panose="020B0509030602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F871F-232D-898F-FA6C-26C65F10340B}"/>
              </a:ext>
            </a:extLst>
          </p:cNvPr>
          <p:cNvSpPr txBox="1"/>
          <p:nvPr/>
        </p:nvSpPr>
        <p:spPr>
          <a:xfrm>
            <a:off x="468313" y="6165304"/>
            <a:ext cx="518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Mono" panose="020B0509030602030204" pitchFamily="49" charset="0"/>
              </a:rPr>
              <a:t>66130700362 Panumart Chiaopromkun</a:t>
            </a:r>
          </a:p>
          <a:p>
            <a:r>
              <a:rPr lang="en-US" dirty="0">
                <a:latin typeface="Ubuntu Mono" panose="020B0509030602030204" pitchFamily="49" charset="0"/>
              </a:rPr>
              <a:t>2/67 SED690 Project Presentation</a:t>
            </a:r>
            <a:endParaRPr lang="th-TH" dirty="0"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C7EE-F431-12EB-D49B-2206AA12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2</a:t>
            </a:r>
            <a:endParaRPr lang="th-TH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E1F75F-3F2A-AC09-609E-17E63DB9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4984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89F29FB-9450-2348-AD94-50024F7F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36" y="3284984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95C5EF7-A03E-CE2A-E898-3655E857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36" y="3290294"/>
            <a:ext cx="2735796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457AD2-D795-181B-F7DD-D6C696F50846}"/>
              </a:ext>
            </a:extLst>
          </p:cNvPr>
          <p:cNvSpPr txBox="1"/>
          <p:nvPr/>
        </p:nvSpPr>
        <p:spPr>
          <a:xfrm>
            <a:off x="792175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77066-5169-4C21-6425-2393446AF92D}"/>
              </a:ext>
            </a:extLst>
          </p:cNvPr>
          <p:cNvSpPr txBox="1"/>
          <p:nvPr/>
        </p:nvSpPr>
        <p:spPr>
          <a:xfrm>
            <a:off x="3833949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A7935-F254-CCCD-768C-6E0CF36143BD}"/>
              </a:ext>
            </a:extLst>
          </p:cNvPr>
          <p:cNvSpPr txBox="1"/>
          <p:nvPr/>
        </p:nvSpPr>
        <p:spPr>
          <a:xfrm>
            <a:off x="6799368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343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6568-87EF-2E3A-B19A-A19FFACE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3</a:t>
            </a:r>
            <a:endParaRPr lang="th-TH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396092-1F8B-5F96-CC2C-DBF14711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15974"/>
            <a:ext cx="2735084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6962987-927D-6F4D-9303-3D9DBE0E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15974"/>
            <a:ext cx="2735084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F8C5EAC-36DF-213C-9959-6D5222F2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65" y="3315974"/>
            <a:ext cx="2735084" cy="18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E0C74-417A-2BD7-3836-2DAB3FDE141C}"/>
              </a:ext>
            </a:extLst>
          </p:cNvPr>
          <p:cNvSpPr txBox="1"/>
          <p:nvPr/>
        </p:nvSpPr>
        <p:spPr>
          <a:xfrm>
            <a:off x="792175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574FD-A481-38A1-D384-87F75D6F3803}"/>
              </a:ext>
            </a:extLst>
          </p:cNvPr>
          <p:cNvSpPr txBox="1"/>
          <p:nvPr/>
        </p:nvSpPr>
        <p:spPr>
          <a:xfrm>
            <a:off x="3833949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701EE-8322-A17A-688B-42C981B062D7}"/>
              </a:ext>
            </a:extLst>
          </p:cNvPr>
          <p:cNvSpPr txBox="1"/>
          <p:nvPr/>
        </p:nvSpPr>
        <p:spPr>
          <a:xfrm>
            <a:off x="6799368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93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25E0-2B47-1BF0-65D5-58597563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4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BA3823-51DC-FEAB-1BD6-89911EF6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62" y="2996952"/>
            <a:ext cx="3041774" cy="304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4AD93B-8120-542C-CF3D-8A5141CB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36" y="2996952"/>
            <a:ext cx="2889064" cy="28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1912D9-560F-302A-7DF0-39BCDAB7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8" y="2996952"/>
            <a:ext cx="3041774" cy="304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9B51A-42AC-42D5-71F0-F44962BA4660}"/>
              </a:ext>
            </a:extLst>
          </p:cNvPr>
          <p:cNvSpPr txBox="1"/>
          <p:nvPr/>
        </p:nvSpPr>
        <p:spPr>
          <a:xfrm>
            <a:off x="792175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56A4E-E085-576E-CE69-FB42AF9805DD}"/>
              </a:ext>
            </a:extLst>
          </p:cNvPr>
          <p:cNvSpPr txBox="1"/>
          <p:nvPr/>
        </p:nvSpPr>
        <p:spPr>
          <a:xfrm>
            <a:off x="3833949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A6F81-C517-9D4F-2B5F-8732F830E3F4}"/>
              </a:ext>
            </a:extLst>
          </p:cNvPr>
          <p:cNvSpPr txBox="1"/>
          <p:nvPr/>
        </p:nvSpPr>
        <p:spPr>
          <a:xfrm>
            <a:off x="6799368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339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3FCB-2299-2805-3CF7-38CE72C4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5</a:t>
            </a:r>
            <a:endParaRPr lang="th-T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D52534-6CAC-BF9C-A016-B2DCF5AB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24943"/>
            <a:ext cx="2963332" cy="222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A081D5-D940-14CA-67D3-AE8DD890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42" y="2924943"/>
            <a:ext cx="2963334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23739DF-A95F-C0CF-1D42-F7C8A569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683" y="2924941"/>
            <a:ext cx="2963334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8C7E3-44A8-2FDE-D283-2DD046A0108D}"/>
              </a:ext>
            </a:extLst>
          </p:cNvPr>
          <p:cNvSpPr txBox="1"/>
          <p:nvPr/>
        </p:nvSpPr>
        <p:spPr>
          <a:xfrm>
            <a:off x="792175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369C4-1BF8-6423-5F85-BC09D0B478DF}"/>
              </a:ext>
            </a:extLst>
          </p:cNvPr>
          <p:cNvSpPr txBox="1"/>
          <p:nvPr/>
        </p:nvSpPr>
        <p:spPr>
          <a:xfrm>
            <a:off x="3833949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5841D-1C52-0BDA-A018-34E9DB313A57}"/>
              </a:ext>
            </a:extLst>
          </p:cNvPr>
          <p:cNvSpPr txBox="1"/>
          <p:nvPr/>
        </p:nvSpPr>
        <p:spPr>
          <a:xfrm>
            <a:off x="6799368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770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4027-6189-9EE0-D951-D60DC250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6</a:t>
            </a:r>
            <a:endParaRPr lang="th-TH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E1DF39-0F52-A86D-AEA7-6B396485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" y="3417641"/>
            <a:ext cx="2987824" cy="1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45F527-FECE-563E-3275-BE1EE575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54" y="3417641"/>
            <a:ext cx="2987824" cy="1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03C61BB-2872-BF2B-372A-3CB495FB0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742" y="3417641"/>
            <a:ext cx="2987824" cy="1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8D4D1-C6C0-D463-EF29-021AD124068C}"/>
              </a:ext>
            </a:extLst>
          </p:cNvPr>
          <p:cNvSpPr txBox="1"/>
          <p:nvPr/>
        </p:nvSpPr>
        <p:spPr>
          <a:xfrm>
            <a:off x="810146" y="26369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1760E-D9BF-BF4B-F1D5-C88EBD8774E3}"/>
              </a:ext>
            </a:extLst>
          </p:cNvPr>
          <p:cNvSpPr txBox="1"/>
          <p:nvPr/>
        </p:nvSpPr>
        <p:spPr>
          <a:xfrm>
            <a:off x="3851920" y="26369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1D045-2BE8-F6EB-17B6-A27424A2F75E}"/>
              </a:ext>
            </a:extLst>
          </p:cNvPr>
          <p:cNvSpPr txBox="1"/>
          <p:nvPr/>
        </p:nvSpPr>
        <p:spPr>
          <a:xfrm>
            <a:off x="6817339" y="26369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629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BF2E-DDCD-3919-3877-F31618CE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(2)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831E1-AE1E-41D7-5C93-F27120E34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89856"/>
            <a:ext cx="2708920" cy="2708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EC238-D411-159A-785D-0F0F01869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2708920" cy="270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19902-6C65-8DF4-F945-50C00B0BB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77072"/>
            <a:ext cx="2708920" cy="2708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823B2-B14D-B2D2-3BAD-1DCA0C33F5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89856"/>
            <a:ext cx="2708920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4723C-2CE1-25C2-256C-84342016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E662-A2D3-FBE7-6549-FDCE441A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(3)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035-EFA0-4CC9-6F2C-88F2D4932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63" y="4005064"/>
            <a:ext cx="2707149" cy="2707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B9733-AD04-E2A4-83E2-58993DFD8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60" y="4005064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60167-DFC6-0FB7-A2BD-A1F2824FBE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1172225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2F70F-F52C-AFC5-644C-77C0E87D4D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72225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8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881A-10AF-0554-34FC-6FBE920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42B3-9DE9-2A73-255A-5DBC5A2C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(4)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3857-8F3E-7638-757A-465DA2D80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2" y="1186018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02E25-E13E-B046-449D-98C1CD5F7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2" y="4051568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1E547-82AE-FB47-8EA4-ACA4D13C8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4051568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D8FCA-F42D-F617-89AB-0FE5B00453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1172225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CF02-25F4-B58A-9CB2-422F3340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36A9-9401-FD5E-4514-ECFC7620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(5)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E1332-BCE1-4636-0964-AF53E27EC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9" y="3961683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8595-DAE6-4677-2240-0810145278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8" y="3961683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56E88-DCFF-2E30-F6FF-C7C156C3F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1196752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C96D1-00C9-E1AA-BF62-AD7E554108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9" y="1196752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2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C5F0-958A-E55C-FAF5-2C19DFB9A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20E3-C302-3489-05BE-DA2F584D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(6)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CC77-7FC5-B0BC-4DDA-BE09D2075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04" y="1196752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6A863-F189-572D-47F6-9D4AB6055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04" y="4050686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62B46-3D7C-5345-1285-F6AE383E7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050686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6B1EB-0EE3-3E8B-480F-2C2085763C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96752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5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34BD-FEE4-E320-B787-6C16C0F0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Ubuntu Mono" panose="020B0509030602030204" pitchFamily="49" charset="0"/>
              </a:rPr>
              <a:t>Agenda</a:t>
            </a:r>
            <a:endParaRPr lang="th-TH" sz="4800" b="1" dirty="0">
              <a:latin typeface="Ubuntu Mono" panose="020B0509030602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E790-C23E-0FA7-2577-C12262F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275" y="2060848"/>
            <a:ext cx="7200900" cy="4535686"/>
          </a:xfrm>
        </p:spPr>
        <p:txBody>
          <a:bodyPr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ที่มาของการเลือกหัวข้อ</a:t>
            </a: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ขั้นตอนใน</a:t>
            </a:r>
            <a:r>
              <a:rPr lang="th-TH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การทำโปรเจกต์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ผลลัพธ์จาก</a:t>
            </a:r>
            <a:r>
              <a:rPr lang="th-TH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การทำโปรเจกต์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สรุปการทดลอง</a:t>
            </a:r>
          </a:p>
        </p:txBody>
      </p:sp>
    </p:spTree>
    <p:extLst>
      <p:ext uri="{BB962C8B-B14F-4D97-AF65-F5344CB8AC3E}">
        <p14:creationId xmlns:p14="http://schemas.microsoft.com/office/powerpoint/2010/main" val="52305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5807-3072-F234-18E7-D7BAA7F2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5574-6B70-29BD-0368-0D52E4E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(7)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E56D1-F46C-039D-E758-2287DE4402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9" y="4005064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D1B0C-3AA3-FE8E-611C-9DD5A78B70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49" y="4005064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7F720-22A9-D5F5-6922-71EA0FF2E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72225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C78E7-FB1E-C341-B5B6-4B910A72C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75" y="1172225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57A2-D37F-3AF8-EF53-A07F9B0A1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CE97-35C7-E6CA-3DDC-A910021F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(8)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93D31-85A5-AD2B-10C9-996668DE5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45" y="1272411"/>
            <a:ext cx="2710800" cy="271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B7DD0-D40D-3E5F-EF66-4C5036622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00" y="4077072"/>
            <a:ext cx="2710800" cy="271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A27FA6-F8C8-60B3-41F8-EF0779EBE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77072"/>
            <a:ext cx="2710800" cy="2710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A9CD7-A1F3-6150-62E4-0246321A97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8760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14D3F-9832-8A7B-49E8-C17ED141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0379-DCFB-42A1-1770-80C8C85D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(9)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CC90F-3D4F-CC68-A1B9-05FB5B2682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44" y="1196752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1188E-54CF-A937-F6BA-A6AB4F508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96752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0316B-1C03-943F-92A3-8024ACC43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998892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B9F1C7-DA80-19C3-1F49-A842258DC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44" y="3998892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59F5-0188-98E6-BA50-915FBC45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C5CE-2980-D518-CD31-FF71706A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(10)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4C1A0-F419-B2F2-919D-DD2DED2A3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24" y="1268760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F9683-5BA0-D0C6-6117-427782BD0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24" y="4077072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92FB7-0405-81DF-39C6-3835B2FA2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77072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49E10-6AA5-A334-02F1-7ED1E96732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68760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76974-519B-F9F8-2196-72EB641A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33B3-ED11-BBD4-A3C2-E3FCB521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(J)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5D6F9-B5E2-1DAF-3E26-FD60F2859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8" y="1183367"/>
            <a:ext cx="2695181" cy="2695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B579A-9750-B058-D416-69AC31B77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14" y="1174442"/>
            <a:ext cx="2704106" cy="2704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03250-3FA8-C4DC-02D7-734078E5A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005064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C3DE5-E638-19FF-2F9A-611DC51D7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8" y="4005064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18C7-94DF-0547-7BE5-3D1AFCD1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BB4-0F9F-A255-EC9B-FF0A6735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(Q)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177E6-3C41-767B-106A-DE666DB97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00" y="1159446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8D52D-46C5-7058-558C-C5E3E46F4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00" y="4005064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7E7F1-81BC-4E3C-397D-CFB03AB529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56" y="4005064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4C533-E65E-86B3-4571-66EA7633B9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56" y="1159446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1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DD7C-AA1E-963E-B4D3-D63DFD02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DAE0-5E84-837A-A6A1-AF04C3B5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(K)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EF028-1B81-37BF-1B26-9E13FAEAA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24" y="1172225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A9B40-83B8-CE06-6A23-568C5AFD5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24" y="4005064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3927C-3F2E-FC44-F1A7-A79D7D348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D6EBF-AD53-B573-2168-22C7C7113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72225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0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5C5AF-D6E8-1DD2-D1E8-A109CBCB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A2B8-6095-CB26-0323-97C9505F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(A)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10501-699B-A07E-926B-D51FD82F3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37" y="4028326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1A8B3-85FD-05FE-09BF-81044BC48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28326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D6975-2513-0A1B-3F5A-DD9C81C29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44" y="1196752"/>
            <a:ext cx="2710800" cy="271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14E51A-565E-88A8-A8B7-F392874DCE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37" y="1196752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5FAF-8B1E-37AA-A667-4170B4EA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4254-6D7F-C94D-B33D-AA56EC00D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1 by 1 (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etc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BDBB8-66D7-F994-8E5C-F43E0C1058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00" y="2634073"/>
            <a:ext cx="2710800" cy="271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7EA06-2943-2AA2-134C-5109538B5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80" y="2634073"/>
            <a:ext cx="2710800" cy="27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EA295-8B0E-A0B7-5941-73E4EAEA0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34073"/>
            <a:ext cx="2710800" cy="2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61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C8F7-9988-9CC2-F41A-6B90557C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A06E-BDF5-F60F-A604-B23EE25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multiple cards (1)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4475B-399C-9363-7A46-8DFBC879D3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2132856"/>
            <a:ext cx="3003798" cy="4005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E31D1-36E8-0BB2-9775-25CB6D9B0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7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9D8A-B75B-5527-0F97-9E3CA605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ที่มาของหัวข้อ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Poker Card Detection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C73C-D2AF-7A87-E7BC-6E829CC77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275" y="2204863"/>
            <a:ext cx="7200900" cy="4319761"/>
          </a:xfrm>
        </p:spPr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ศึกษาเพิ่มเติมจาก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object detection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ในคลาสเรียน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ง่ายต่อการเรียนรู้และทำความเข้าใจ</a:t>
            </a:r>
          </a:p>
        </p:txBody>
      </p:sp>
    </p:spTree>
    <p:extLst>
      <p:ext uri="{BB962C8B-B14F-4D97-AF65-F5344CB8AC3E}">
        <p14:creationId xmlns:p14="http://schemas.microsoft.com/office/powerpoint/2010/main" val="3971411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80CF-E962-F7B6-30A1-3D9EEE24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C2AB-A862-D77D-3610-6759FD5E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multiple cards (2)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F3751-DCEA-51DA-92D3-EBFC8CA60E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17846"/>
            <a:ext cx="4068452" cy="30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58D56-33A4-C9F9-C2A2-02197FB34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17846"/>
            <a:ext cx="4068452" cy="30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C81E-49FA-16E8-50D3-E853F2A8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2D27-A537-DC95-FCB7-7FBAD1BB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multiple cards (3)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112CA-CED0-B8D2-3CA8-AB8A39105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0482"/>
            <a:ext cx="3717032" cy="3717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C1846-0DB0-C477-6400-ED8367EA4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03038"/>
            <a:ext cx="2787774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7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40B7-2286-5A55-6CCC-EA8A7626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2D2B-053D-A9B8-2084-D0AB0F98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multiple cards (4)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2885A-E6FB-FBB5-44BB-D8F85AB52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46" y="2249488"/>
            <a:ext cx="3816424" cy="3816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6C9E6-9899-D6FA-CB97-E05D8182D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49488"/>
            <a:ext cx="38164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25829-B62C-C6C2-9A21-592DD0583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37C0-AECB-F211-18A0-4C8428DA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multiple cards (5)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4C32F-4895-5E15-683E-B892CEB77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3" y="2492896"/>
            <a:ext cx="4379979" cy="3284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877CB-4A23-4215-7327-FBD1CA9C7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79" y="2492896"/>
            <a:ext cx="4379979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7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67AD-468F-3914-0893-AFCAE67D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Summary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334B-8797-FEF0-6D8F-E7E22D3B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ปัจจัยที่ทำให้การ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มีประสิทธิภาพ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Dataset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ที่เลือกใช้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จำนวนภาพของแต่ละ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object</a:t>
            </a:r>
          </a:p>
          <a:p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annotate &amp; labels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จำนวนรอบ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epochs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036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8442-1EA2-EA18-E78B-0AD8283A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Dataset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433C-6D0E-8E27-4034-6A4BDFC9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Project name: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Card Detection Computer Vision Project</a:t>
            </a: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Owner: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cadyzedevelopmenthub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URL: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https://universe.roboflow.com/cadyzedevelopmenthub/card-detection-zk7wu/dataset/12</a:t>
            </a:r>
            <a:endParaRPr lang="en-US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2BD78-3A14-4F46-337B-676A0C6E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961047"/>
            <a:ext cx="5184576" cy="35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7ACB-A6FC-3F70-B246-257F46E0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Ubuntu Mono" panose="020B0509030602030204" pitchFamily="49" charset="0"/>
              </a:rPr>
              <a:t>Project</a:t>
            </a:r>
            <a:endParaRPr lang="th-TH" b="1" dirty="0">
              <a:latin typeface="Ubuntu Mono" panose="020B0509030602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6C8F-D907-3282-EB99-A7DEA7262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25" y="5295056"/>
            <a:ext cx="5688037" cy="12295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https://app.roboflow.com/sed690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0CC39-4907-9E9F-9D8F-44F19D8A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00808"/>
            <a:ext cx="5544616" cy="28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9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705D-EDF9-C6E9-6852-14F3E55D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ตั้งชื่อ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Classes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0688F-982D-06CB-A28E-D321E640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7" y="2132856"/>
            <a:ext cx="3463911" cy="413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92080-4DCB-B7F4-4ACA-979ED251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409849"/>
            <a:ext cx="5265043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62A0-6CD5-97FD-4AE0-7DD42E3B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Annotations &amp; Labels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E93D-6CFC-C192-4F3B-CA768278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5"/>
            <a:ext cx="2428875" cy="277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6120C-9B49-BF9C-6D6F-A08F9AF1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5" y="2650057"/>
            <a:ext cx="28479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3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8117-F964-DCAD-7650-E502D17C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Train epochs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70AD-8383-3755-F5D5-DC15A336B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275" y="1844823"/>
            <a:ext cx="7200900" cy="467980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epochs = 10</a:t>
            </a:r>
          </a:p>
          <a:p>
            <a:r>
              <a:rPr lang="en-US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epochs = 50</a:t>
            </a:r>
          </a:p>
          <a:p>
            <a:r>
              <a:rPr lang="en-US" b="1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epochs = 200</a:t>
            </a:r>
          </a:p>
          <a:p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epochs = 300</a:t>
            </a:r>
          </a:p>
          <a:p>
            <a:r>
              <a:rPr lang="en-US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epochs = 400</a:t>
            </a:r>
            <a:endParaRPr lang="th-TH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258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8D99-647C-481C-61F9-5E8A951E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Predict compare 1</a:t>
            </a:r>
            <a:endParaRPr lang="th-T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0ABDC3-9CFB-A19C-BFCC-87F8918C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4400"/>
            <a:ext cx="2736753" cy="18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715B6D-1830-766B-CCFF-D05E88AC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4" y="3424400"/>
            <a:ext cx="2736753" cy="18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D3ABB1F-B5FB-DDAC-9404-524E45F6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824" y="3427808"/>
            <a:ext cx="2736753" cy="18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124F4-1B78-DD70-C400-A2AD781F57F0}"/>
              </a:ext>
            </a:extLst>
          </p:cNvPr>
          <p:cNvSpPr txBox="1"/>
          <p:nvPr/>
        </p:nvSpPr>
        <p:spPr>
          <a:xfrm>
            <a:off x="792175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10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FAC6D-5032-EF97-36F2-52CEA1E07563}"/>
              </a:ext>
            </a:extLst>
          </p:cNvPr>
          <p:cNvSpPr txBox="1"/>
          <p:nvPr/>
        </p:nvSpPr>
        <p:spPr>
          <a:xfrm>
            <a:off x="3833949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50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64325-F270-0D60-273E-DEF00E779770}"/>
              </a:ext>
            </a:extLst>
          </p:cNvPr>
          <p:cNvSpPr txBox="1"/>
          <p:nvPr/>
        </p:nvSpPr>
        <p:spPr>
          <a:xfrm>
            <a:off x="6799368" y="234888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epochs 200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047479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6">
      <a:dk1>
        <a:srgbClr val="4D4D4D"/>
      </a:dk1>
      <a:lt1>
        <a:srgbClr val="FFFFFF"/>
      </a:lt1>
      <a:dk2>
        <a:srgbClr val="4D4D4D"/>
      </a:dk2>
      <a:lt2>
        <a:srgbClr val="648FD3"/>
      </a:lt2>
      <a:accent1>
        <a:srgbClr val="A4B6E0"/>
      </a:accent1>
      <a:accent2>
        <a:srgbClr val="7FACE4"/>
      </a:accent2>
      <a:accent3>
        <a:srgbClr val="FFFFFF"/>
      </a:accent3>
      <a:accent4>
        <a:srgbClr val="404040"/>
      </a:accent4>
      <a:accent5>
        <a:srgbClr val="CFD7ED"/>
      </a:accent5>
      <a:accent6>
        <a:srgbClr val="729BCF"/>
      </a:accent6>
      <a:hlink>
        <a:srgbClr val="A3C4F1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2057D6"/>
        </a:lt2>
        <a:accent1>
          <a:srgbClr val="3D99F0"/>
        </a:accent1>
        <a:accent2>
          <a:srgbClr val="1280E4"/>
        </a:accent2>
        <a:accent3>
          <a:srgbClr val="FFFFFF"/>
        </a:accent3>
        <a:accent4>
          <a:srgbClr val="404040"/>
        </a:accent4>
        <a:accent5>
          <a:srgbClr val="AFCAF6"/>
        </a:accent5>
        <a:accent6>
          <a:srgbClr val="0F73CF"/>
        </a:accent6>
        <a:hlink>
          <a:srgbClr val="58AEF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1D47B2"/>
        </a:lt2>
        <a:accent1>
          <a:srgbClr val="4880D6"/>
        </a:accent1>
        <a:accent2>
          <a:srgbClr val="7FACE4"/>
        </a:accent2>
        <a:accent3>
          <a:srgbClr val="FFFFFF"/>
        </a:accent3>
        <a:accent4>
          <a:srgbClr val="404040"/>
        </a:accent4>
        <a:accent5>
          <a:srgbClr val="B1C0E8"/>
        </a:accent5>
        <a:accent6>
          <a:srgbClr val="729BCF"/>
        </a:accent6>
        <a:hlink>
          <a:srgbClr val="A3C4F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0CC0"/>
        </a:lt2>
        <a:accent1>
          <a:srgbClr val="0520E9"/>
        </a:accent1>
        <a:accent2>
          <a:srgbClr val="1B55D0"/>
        </a:accent2>
        <a:accent3>
          <a:srgbClr val="FFFFFF"/>
        </a:accent3>
        <a:accent4>
          <a:srgbClr val="404040"/>
        </a:accent4>
        <a:accent5>
          <a:srgbClr val="AAABF2"/>
        </a:accent5>
        <a:accent6>
          <a:srgbClr val="174CBC"/>
        </a:accent6>
        <a:hlink>
          <a:srgbClr val="3B95E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1C1C1C"/>
        </a:dk1>
        <a:lt1>
          <a:srgbClr val="FFFFFF"/>
        </a:lt1>
        <a:dk2>
          <a:srgbClr val="4D4D4D"/>
        </a:dk2>
        <a:lt2>
          <a:srgbClr val="000CC0"/>
        </a:lt2>
        <a:accent1>
          <a:srgbClr val="0520E9"/>
        </a:accent1>
        <a:accent2>
          <a:srgbClr val="1B55D0"/>
        </a:accent2>
        <a:accent3>
          <a:srgbClr val="FFFFFF"/>
        </a:accent3>
        <a:accent4>
          <a:srgbClr val="161616"/>
        </a:accent4>
        <a:accent5>
          <a:srgbClr val="AAABF2"/>
        </a:accent5>
        <a:accent6>
          <a:srgbClr val="174CBC"/>
        </a:accent6>
        <a:hlink>
          <a:srgbClr val="3B95E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648FD3"/>
        </a:lt2>
        <a:accent1>
          <a:srgbClr val="A4B6E0"/>
        </a:accent1>
        <a:accent2>
          <a:srgbClr val="7FACE4"/>
        </a:accent2>
        <a:accent3>
          <a:srgbClr val="FFFFFF"/>
        </a:accent3>
        <a:accent4>
          <a:srgbClr val="404040"/>
        </a:accent4>
        <a:accent5>
          <a:srgbClr val="CFD7ED"/>
        </a:accent5>
        <a:accent6>
          <a:srgbClr val="729BCF"/>
        </a:accent6>
        <a:hlink>
          <a:srgbClr val="A3C4F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C2FFA04072B446A0341CFB36B6BD31" ma:contentTypeVersion="12" ma:contentTypeDescription="Create a new document." ma:contentTypeScope="" ma:versionID="00424a5d78255c758dabd1b3d97b7631">
  <xsd:schema xmlns:xsd="http://www.w3.org/2001/XMLSchema" xmlns:xs="http://www.w3.org/2001/XMLSchema" xmlns:p="http://schemas.microsoft.com/office/2006/metadata/properties" xmlns:ns2="3d72347e-5ce1-4522-bcd5-d9baa262506a" xmlns:ns3="45f39b2b-1ffb-4c79-9454-29d71bacdca2" targetNamespace="http://schemas.microsoft.com/office/2006/metadata/properties" ma:root="true" ma:fieldsID="d4aa32f5c3ecd110be6bb89b0076eadf" ns2:_="" ns3:_="">
    <xsd:import namespace="3d72347e-5ce1-4522-bcd5-d9baa262506a"/>
    <xsd:import namespace="45f39b2b-1ffb-4c79-9454-29d71bacdca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2347e-5ce1-4522-bcd5-d9baa262506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8998298d-0a5b-46c5-8f32-181cac62b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39b2b-1ffb-4c79-9454-29d71bacdca2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34087d18-5f02-45e5-9060-922224ec8706}" ma:internalName="TaxCatchAll" ma:showField="CatchAllData" ma:web="45f39b2b-1ffb-4c79-9454-29d71bacdc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72347e-5ce1-4522-bcd5-d9baa262506a">
      <Terms xmlns="http://schemas.microsoft.com/office/infopath/2007/PartnerControls"/>
    </lcf76f155ced4ddcb4097134ff3c332f>
    <ReferenceId xmlns="3d72347e-5ce1-4522-bcd5-d9baa262506a" xsi:nil="true"/>
    <TaxCatchAll xmlns="45f39b2b-1ffb-4c79-9454-29d71bacdca2" xsi:nil="true"/>
  </documentManagement>
</p:properties>
</file>

<file path=customXml/itemProps1.xml><?xml version="1.0" encoding="utf-8"?>
<ds:datastoreItem xmlns:ds="http://schemas.openxmlformats.org/officeDocument/2006/customXml" ds:itemID="{A28528A0-19DF-446D-8F51-20D1DB0791D0}"/>
</file>

<file path=customXml/itemProps2.xml><?xml version="1.0" encoding="utf-8"?>
<ds:datastoreItem xmlns:ds="http://schemas.openxmlformats.org/officeDocument/2006/customXml" ds:itemID="{958E8491-65E9-405D-B47B-361DFA40F280}"/>
</file>

<file path=customXml/itemProps3.xml><?xml version="1.0" encoding="utf-8"?>
<ds:datastoreItem xmlns:ds="http://schemas.openxmlformats.org/officeDocument/2006/customXml" ds:itemID="{DE6913E7-8C31-4574-B28F-A9707EEF758D}"/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196</TotalTime>
  <Words>326</Words>
  <Application>Microsoft Office PowerPoint</Application>
  <PresentationFormat>On-screen Show (4:3)</PresentationFormat>
  <Paragraphs>75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Ubuntu Mono</vt:lpstr>
      <vt:lpstr>TH Sarabun New</vt:lpstr>
      <vt:lpstr>Arial</vt:lpstr>
      <vt:lpstr>template</vt:lpstr>
      <vt:lpstr>Poker Card Detection</vt:lpstr>
      <vt:lpstr>Agenda</vt:lpstr>
      <vt:lpstr>ที่มาของหัวข้อ Poker Card Detection</vt:lpstr>
      <vt:lpstr>เลือก Dataset</vt:lpstr>
      <vt:lpstr>Project</vt:lpstr>
      <vt:lpstr>ตั้งชื่อ Classes</vt:lpstr>
      <vt:lpstr>Annotations &amp; Labels</vt:lpstr>
      <vt:lpstr>Train epochs</vt:lpstr>
      <vt:lpstr>Predict compare 1</vt:lpstr>
      <vt:lpstr>Predict compare 2</vt:lpstr>
      <vt:lpstr>Predict compare 3</vt:lpstr>
      <vt:lpstr>Predict compare 4</vt:lpstr>
      <vt:lpstr>Predict compare 5</vt:lpstr>
      <vt:lpstr>Predict compare 6</vt:lpstr>
      <vt:lpstr>Predict 1 by 1 (2)</vt:lpstr>
      <vt:lpstr>Predict 1 by 1 (3)</vt:lpstr>
      <vt:lpstr>Predict 1 by 1 (4)</vt:lpstr>
      <vt:lpstr>Predict 1 by 1 (5)</vt:lpstr>
      <vt:lpstr>Predict 1 by 1 (6)</vt:lpstr>
      <vt:lpstr>Predict 1 by 1 (7)</vt:lpstr>
      <vt:lpstr>Predict 1 by 1 (8)</vt:lpstr>
      <vt:lpstr>Predict 1 by 1 (9)</vt:lpstr>
      <vt:lpstr>Predict 1 by 1 (10)</vt:lpstr>
      <vt:lpstr>Predict 1 by 1 (J)</vt:lpstr>
      <vt:lpstr>Predict 1 by 1 (Q)</vt:lpstr>
      <vt:lpstr>Predict 1 by 1 (K)</vt:lpstr>
      <vt:lpstr>Predict 1 by 1 (A)</vt:lpstr>
      <vt:lpstr>Predict 1 by 1 (etc)</vt:lpstr>
      <vt:lpstr>Predict multiple cards (1)</vt:lpstr>
      <vt:lpstr>Predict multiple cards (2)</vt:lpstr>
      <vt:lpstr>Predict multiple cards (3)</vt:lpstr>
      <vt:lpstr>Predict multiple cards (4)</vt:lpstr>
      <vt:lpstr>Predict multiple cards (5)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PANUMART CHIAOPROMKUN</dc:creator>
  <cp:lastModifiedBy>PANUMART CHIAOPROMKUN</cp:lastModifiedBy>
  <cp:revision>3</cp:revision>
  <dcterms:created xsi:type="dcterms:W3CDTF">2025-04-30T12:50:21Z</dcterms:created>
  <dcterms:modified xsi:type="dcterms:W3CDTF">2025-05-01T02:50:27Z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0x01010044C2FFA04072B446A0341CFB36B6BD31</vt:lpwstr>
  </property>
</Properties>
</file>